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66" r:id="rId5"/>
    <p:sldId id="261" r:id="rId6"/>
    <p:sldId id="262" r:id="rId7"/>
    <p:sldId id="263" r:id="rId8"/>
    <p:sldId id="265" r:id="rId9"/>
    <p:sldId id="264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67" r:id="rId18"/>
    <p:sldId id="268" r:id="rId19"/>
    <p:sldId id="259" r:id="rId20"/>
    <p:sldId id="260" r:id="rId2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77" d="100"/>
          <a:sy n="77" d="100"/>
        </p:scale>
        <p:origin x="96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D87884-34C0-4714-86C4-DA9DFA0D35A2}" type="doc">
      <dgm:prSet loTypeId="urn:microsoft.com/office/officeart/2005/8/layout/process2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7B76866-F919-4C5F-B471-8C88DC453E44}">
      <dgm:prSet/>
      <dgm:spPr>
        <a:solidFill>
          <a:srgbClr val="002060"/>
        </a:solidFill>
        <a:ln>
          <a:solidFill>
            <a:srgbClr val="002060"/>
          </a:solidFill>
        </a:ln>
      </dgm:spPr>
      <dgm:t>
        <a:bodyPr/>
        <a:lstStyle/>
        <a:p>
          <a:r>
            <a:rPr lang="hu-HU" dirty="0"/>
            <a:t>Különálló Hálózatok a Biztonság Érdekébe</a:t>
          </a:r>
          <a:endParaRPr lang="en-US" dirty="0"/>
        </a:p>
      </dgm:t>
    </dgm:pt>
    <dgm:pt modelId="{F45D979B-7E57-4C02-9455-03871D6F34FE}" type="parTrans" cxnId="{FFA2DA0E-5411-4CD1-9801-16F135E3A177}">
      <dgm:prSet/>
      <dgm:spPr/>
      <dgm:t>
        <a:bodyPr/>
        <a:lstStyle/>
        <a:p>
          <a:endParaRPr lang="en-US"/>
        </a:p>
      </dgm:t>
    </dgm:pt>
    <dgm:pt modelId="{813542A2-0095-4473-871D-264A652EDFBC}" type="sibTrans" cxnId="{FFA2DA0E-5411-4CD1-9801-16F135E3A177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3089517-DD97-424E-9126-7570FBDE5D53}">
      <dgm:prSet/>
      <dgm:spPr>
        <a:solidFill>
          <a:srgbClr val="0070C0"/>
        </a:solidFill>
        <a:ln>
          <a:solidFill>
            <a:srgbClr val="002060"/>
          </a:solidFill>
        </a:ln>
      </dgm:spPr>
      <dgm:t>
        <a:bodyPr/>
        <a:lstStyle/>
        <a:p>
          <a:r>
            <a:rPr lang="hu-HU" dirty="0"/>
            <a:t>Privát Hálózatok</a:t>
          </a:r>
          <a:endParaRPr lang="en-US" dirty="0"/>
        </a:p>
      </dgm:t>
    </dgm:pt>
    <dgm:pt modelId="{188D5A1E-85EC-4DD6-B127-77EB6F9275D1}" type="parTrans" cxnId="{12A90701-5831-487D-87F7-8FCCF0714A61}">
      <dgm:prSet/>
      <dgm:spPr/>
      <dgm:t>
        <a:bodyPr/>
        <a:lstStyle/>
        <a:p>
          <a:endParaRPr lang="en-US"/>
        </a:p>
      </dgm:t>
    </dgm:pt>
    <dgm:pt modelId="{B87F1004-0881-4BD7-978A-DDADF199289A}" type="sibTrans" cxnId="{12A90701-5831-487D-87F7-8FCCF0714A61}">
      <dgm:prSet/>
      <dgm:spPr>
        <a:solidFill>
          <a:srgbClr val="00B0F0"/>
        </a:solidFill>
      </dgm:spPr>
      <dgm:t>
        <a:bodyPr/>
        <a:lstStyle/>
        <a:p>
          <a:endParaRPr lang="en-US"/>
        </a:p>
      </dgm:t>
    </dgm:pt>
    <dgm:pt modelId="{5B70888C-717D-4A34-BFC3-747C7E162181}">
      <dgm:prSet/>
      <dgm:spPr>
        <a:solidFill>
          <a:srgbClr val="002060"/>
        </a:solidFill>
        <a:ln>
          <a:solidFill>
            <a:srgbClr val="002060"/>
          </a:solidFill>
        </a:ln>
      </dgm:spPr>
      <dgm:t>
        <a:bodyPr/>
        <a:lstStyle/>
        <a:p>
          <a:r>
            <a:rPr lang="hu-HU"/>
            <a:t>Stabil és Gyors Kapcsolat</a:t>
          </a:r>
          <a:endParaRPr lang="en-US"/>
        </a:p>
      </dgm:t>
    </dgm:pt>
    <dgm:pt modelId="{6CA64D2E-F318-4963-BF28-37B987F6534A}" type="parTrans" cxnId="{4BFC3C97-C667-413E-853A-F4D650CCF115}">
      <dgm:prSet/>
      <dgm:spPr/>
      <dgm:t>
        <a:bodyPr/>
        <a:lstStyle/>
        <a:p>
          <a:endParaRPr lang="en-US"/>
        </a:p>
      </dgm:t>
    </dgm:pt>
    <dgm:pt modelId="{E98CD53C-A317-45F5-B3B4-3A72BF57230C}" type="sibTrans" cxnId="{4BFC3C97-C667-413E-853A-F4D650CCF11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CFF48DC-6F09-46BB-9237-6A35977FE217}">
      <dgm:prSet/>
      <dgm:spPr>
        <a:solidFill>
          <a:srgbClr val="0070C0"/>
        </a:solidFill>
        <a:ln>
          <a:solidFill>
            <a:srgbClr val="002060"/>
          </a:solidFill>
        </a:ln>
      </dgm:spPr>
      <dgm:t>
        <a:bodyPr/>
        <a:lstStyle/>
        <a:p>
          <a:r>
            <a:rPr lang="hu-HU" dirty="0"/>
            <a:t>A Rendőrkapitányság Minden Eszközének Gyors és Zavartalan Működése</a:t>
          </a:r>
          <a:endParaRPr lang="en-US" dirty="0"/>
        </a:p>
      </dgm:t>
    </dgm:pt>
    <dgm:pt modelId="{F2FD2BC8-21D6-4787-BC8F-A8CCB82A5678}" type="parTrans" cxnId="{D5B36642-4B55-47C1-A535-7253B089ED28}">
      <dgm:prSet/>
      <dgm:spPr/>
      <dgm:t>
        <a:bodyPr/>
        <a:lstStyle/>
        <a:p>
          <a:endParaRPr lang="en-US"/>
        </a:p>
      </dgm:t>
    </dgm:pt>
    <dgm:pt modelId="{D79ED3B9-9371-4424-B166-AC76FE1E9C72}" type="sibTrans" cxnId="{D5B36642-4B55-47C1-A535-7253B089ED28}">
      <dgm:prSet/>
      <dgm:spPr>
        <a:solidFill>
          <a:srgbClr val="00B0F0"/>
        </a:solidFill>
      </dgm:spPr>
      <dgm:t>
        <a:bodyPr/>
        <a:lstStyle/>
        <a:p>
          <a:endParaRPr lang="en-US"/>
        </a:p>
      </dgm:t>
    </dgm:pt>
    <dgm:pt modelId="{6A515281-1BDE-44D5-8B50-304D30F0BE11}">
      <dgm:prSet/>
      <dgm:spPr>
        <a:solidFill>
          <a:srgbClr val="002060"/>
        </a:solidFill>
        <a:ln>
          <a:solidFill>
            <a:srgbClr val="002060"/>
          </a:solidFill>
        </a:ln>
      </dgm:spPr>
      <dgm:t>
        <a:bodyPr/>
        <a:lstStyle/>
        <a:p>
          <a:r>
            <a:rPr lang="hu-HU"/>
            <a:t>Adatbiztonság</a:t>
          </a:r>
          <a:endParaRPr lang="en-US"/>
        </a:p>
      </dgm:t>
    </dgm:pt>
    <dgm:pt modelId="{97AE1668-CDA6-4519-B5BE-9556053E5740}" type="parTrans" cxnId="{F9A4EA94-3650-4476-A8F7-063838DD916C}">
      <dgm:prSet/>
      <dgm:spPr/>
      <dgm:t>
        <a:bodyPr/>
        <a:lstStyle/>
        <a:p>
          <a:endParaRPr lang="en-US"/>
        </a:p>
      </dgm:t>
    </dgm:pt>
    <dgm:pt modelId="{B19C8708-884D-4BCF-8CD1-CB1B197F5390}" type="sibTrans" cxnId="{F9A4EA94-3650-4476-A8F7-063838DD916C}">
      <dgm:prSet/>
      <dgm:spPr/>
      <dgm:t>
        <a:bodyPr/>
        <a:lstStyle/>
        <a:p>
          <a:endParaRPr lang="en-US"/>
        </a:p>
      </dgm:t>
    </dgm:pt>
    <dgm:pt modelId="{0D1B6A0C-EEEF-49C4-8931-464753FB9765}" type="pres">
      <dgm:prSet presAssocID="{F3D87884-34C0-4714-86C4-DA9DFA0D35A2}" presName="linearFlow" presStyleCnt="0">
        <dgm:presLayoutVars>
          <dgm:resizeHandles val="exact"/>
        </dgm:presLayoutVars>
      </dgm:prSet>
      <dgm:spPr/>
    </dgm:pt>
    <dgm:pt modelId="{6CB73DC4-21C4-4B00-8AB8-C59D7D443E82}" type="pres">
      <dgm:prSet presAssocID="{37B76866-F919-4C5F-B471-8C88DC453E44}" presName="node" presStyleLbl="node1" presStyleIdx="0" presStyleCnt="5">
        <dgm:presLayoutVars>
          <dgm:bulletEnabled val="1"/>
        </dgm:presLayoutVars>
      </dgm:prSet>
      <dgm:spPr/>
    </dgm:pt>
    <dgm:pt modelId="{431A11C6-1834-4BC8-96B9-A9DB81F420FB}" type="pres">
      <dgm:prSet presAssocID="{813542A2-0095-4473-871D-264A652EDFBC}" presName="sibTrans" presStyleLbl="sibTrans2D1" presStyleIdx="0" presStyleCnt="4"/>
      <dgm:spPr/>
    </dgm:pt>
    <dgm:pt modelId="{24E2AB96-35FF-4BF5-9CB2-076F47CFD089}" type="pres">
      <dgm:prSet presAssocID="{813542A2-0095-4473-871D-264A652EDFBC}" presName="connectorText" presStyleLbl="sibTrans2D1" presStyleIdx="0" presStyleCnt="4"/>
      <dgm:spPr/>
    </dgm:pt>
    <dgm:pt modelId="{8293E54F-4E9A-4B67-8639-B1CDAA88E5B0}" type="pres">
      <dgm:prSet presAssocID="{03089517-DD97-424E-9126-7570FBDE5D53}" presName="node" presStyleLbl="node1" presStyleIdx="1" presStyleCnt="5">
        <dgm:presLayoutVars>
          <dgm:bulletEnabled val="1"/>
        </dgm:presLayoutVars>
      </dgm:prSet>
      <dgm:spPr/>
    </dgm:pt>
    <dgm:pt modelId="{351D440C-7D42-4EC5-B044-CE0CCB77B4DB}" type="pres">
      <dgm:prSet presAssocID="{B87F1004-0881-4BD7-978A-DDADF199289A}" presName="sibTrans" presStyleLbl="sibTrans2D1" presStyleIdx="1" presStyleCnt="4"/>
      <dgm:spPr/>
    </dgm:pt>
    <dgm:pt modelId="{A16E58F3-4F11-4FE6-8587-7D11352C6A52}" type="pres">
      <dgm:prSet presAssocID="{B87F1004-0881-4BD7-978A-DDADF199289A}" presName="connectorText" presStyleLbl="sibTrans2D1" presStyleIdx="1" presStyleCnt="4"/>
      <dgm:spPr/>
    </dgm:pt>
    <dgm:pt modelId="{773F3B61-0BB7-4172-BEFB-52C52AAB0BD6}" type="pres">
      <dgm:prSet presAssocID="{5B70888C-717D-4A34-BFC3-747C7E162181}" presName="node" presStyleLbl="node1" presStyleIdx="2" presStyleCnt="5">
        <dgm:presLayoutVars>
          <dgm:bulletEnabled val="1"/>
        </dgm:presLayoutVars>
      </dgm:prSet>
      <dgm:spPr/>
    </dgm:pt>
    <dgm:pt modelId="{AA77F73E-BA2A-4BAE-9788-B05686152684}" type="pres">
      <dgm:prSet presAssocID="{E98CD53C-A317-45F5-B3B4-3A72BF57230C}" presName="sibTrans" presStyleLbl="sibTrans2D1" presStyleIdx="2" presStyleCnt="4"/>
      <dgm:spPr/>
    </dgm:pt>
    <dgm:pt modelId="{CED41A2D-A64B-4772-9800-BDE2D7766516}" type="pres">
      <dgm:prSet presAssocID="{E98CD53C-A317-45F5-B3B4-3A72BF57230C}" presName="connectorText" presStyleLbl="sibTrans2D1" presStyleIdx="2" presStyleCnt="4"/>
      <dgm:spPr/>
    </dgm:pt>
    <dgm:pt modelId="{788D5EE9-4095-4F6B-B36B-B7E95EC442D8}" type="pres">
      <dgm:prSet presAssocID="{FCFF48DC-6F09-46BB-9237-6A35977FE217}" presName="node" presStyleLbl="node1" presStyleIdx="3" presStyleCnt="5">
        <dgm:presLayoutVars>
          <dgm:bulletEnabled val="1"/>
        </dgm:presLayoutVars>
      </dgm:prSet>
      <dgm:spPr/>
    </dgm:pt>
    <dgm:pt modelId="{D8BE0195-0620-4E43-AC9C-DBED09FB71CE}" type="pres">
      <dgm:prSet presAssocID="{D79ED3B9-9371-4424-B166-AC76FE1E9C72}" presName="sibTrans" presStyleLbl="sibTrans2D1" presStyleIdx="3" presStyleCnt="4"/>
      <dgm:spPr/>
    </dgm:pt>
    <dgm:pt modelId="{E277F3A1-3F5B-41AB-A139-4E1380EB7F7B}" type="pres">
      <dgm:prSet presAssocID="{D79ED3B9-9371-4424-B166-AC76FE1E9C72}" presName="connectorText" presStyleLbl="sibTrans2D1" presStyleIdx="3" presStyleCnt="4"/>
      <dgm:spPr/>
    </dgm:pt>
    <dgm:pt modelId="{09D417C7-E985-423D-A2A7-88A3D1E25310}" type="pres">
      <dgm:prSet presAssocID="{6A515281-1BDE-44D5-8B50-304D30F0BE11}" presName="node" presStyleLbl="node1" presStyleIdx="4" presStyleCnt="5">
        <dgm:presLayoutVars>
          <dgm:bulletEnabled val="1"/>
        </dgm:presLayoutVars>
      </dgm:prSet>
      <dgm:spPr/>
    </dgm:pt>
  </dgm:ptLst>
  <dgm:cxnLst>
    <dgm:cxn modelId="{12A90701-5831-487D-87F7-8FCCF0714A61}" srcId="{F3D87884-34C0-4714-86C4-DA9DFA0D35A2}" destId="{03089517-DD97-424E-9126-7570FBDE5D53}" srcOrd="1" destOrd="0" parTransId="{188D5A1E-85EC-4DD6-B127-77EB6F9275D1}" sibTransId="{B87F1004-0881-4BD7-978A-DDADF199289A}"/>
    <dgm:cxn modelId="{FFA2DA0E-5411-4CD1-9801-16F135E3A177}" srcId="{F3D87884-34C0-4714-86C4-DA9DFA0D35A2}" destId="{37B76866-F919-4C5F-B471-8C88DC453E44}" srcOrd="0" destOrd="0" parTransId="{F45D979B-7E57-4C02-9455-03871D6F34FE}" sibTransId="{813542A2-0095-4473-871D-264A652EDFBC}"/>
    <dgm:cxn modelId="{23D84223-8670-4800-A6A6-FBC7C878BDBB}" type="presOf" srcId="{813542A2-0095-4473-871D-264A652EDFBC}" destId="{431A11C6-1834-4BC8-96B9-A9DB81F420FB}" srcOrd="0" destOrd="0" presId="urn:microsoft.com/office/officeart/2005/8/layout/process2"/>
    <dgm:cxn modelId="{665C163D-AE8A-4F45-95B5-7785899E19C5}" type="presOf" srcId="{D79ED3B9-9371-4424-B166-AC76FE1E9C72}" destId="{E277F3A1-3F5B-41AB-A139-4E1380EB7F7B}" srcOrd="1" destOrd="0" presId="urn:microsoft.com/office/officeart/2005/8/layout/process2"/>
    <dgm:cxn modelId="{D5B36642-4B55-47C1-A535-7253B089ED28}" srcId="{F3D87884-34C0-4714-86C4-DA9DFA0D35A2}" destId="{FCFF48DC-6F09-46BB-9237-6A35977FE217}" srcOrd="3" destOrd="0" parTransId="{F2FD2BC8-21D6-4787-BC8F-A8CCB82A5678}" sibTransId="{D79ED3B9-9371-4424-B166-AC76FE1E9C72}"/>
    <dgm:cxn modelId="{00015A49-6847-4123-A9C6-EEA6320ABB41}" type="presOf" srcId="{B87F1004-0881-4BD7-978A-DDADF199289A}" destId="{A16E58F3-4F11-4FE6-8587-7D11352C6A52}" srcOrd="1" destOrd="0" presId="urn:microsoft.com/office/officeart/2005/8/layout/process2"/>
    <dgm:cxn modelId="{2F3D437B-A5C0-4A9B-9B3C-538334273781}" type="presOf" srcId="{6A515281-1BDE-44D5-8B50-304D30F0BE11}" destId="{09D417C7-E985-423D-A2A7-88A3D1E25310}" srcOrd="0" destOrd="0" presId="urn:microsoft.com/office/officeart/2005/8/layout/process2"/>
    <dgm:cxn modelId="{C933577F-0BBF-4336-9094-47E6BFC6D584}" type="presOf" srcId="{E98CD53C-A317-45F5-B3B4-3A72BF57230C}" destId="{AA77F73E-BA2A-4BAE-9788-B05686152684}" srcOrd="0" destOrd="0" presId="urn:microsoft.com/office/officeart/2005/8/layout/process2"/>
    <dgm:cxn modelId="{A37BA18B-F986-4157-9570-9F33EC14A3A9}" type="presOf" srcId="{03089517-DD97-424E-9126-7570FBDE5D53}" destId="{8293E54F-4E9A-4B67-8639-B1CDAA88E5B0}" srcOrd="0" destOrd="0" presId="urn:microsoft.com/office/officeart/2005/8/layout/process2"/>
    <dgm:cxn modelId="{F9A4EA94-3650-4476-A8F7-063838DD916C}" srcId="{F3D87884-34C0-4714-86C4-DA9DFA0D35A2}" destId="{6A515281-1BDE-44D5-8B50-304D30F0BE11}" srcOrd="4" destOrd="0" parTransId="{97AE1668-CDA6-4519-B5BE-9556053E5740}" sibTransId="{B19C8708-884D-4BCF-8CD1-CB1B197F5390}"/>
    <dgm:cxn modelId="{4BFC3C97-C667-413E-853A-F4D650CCF115}" srcId="{F3D87884-34C0-4714-86C4-DA9DFA0D35A2}" destId="{5B70888C-717D-4A34-BFC3-747C7E162181}" srcOrd="2" destOrd="0" parTransId="{6CA64D2E-F318-4963-BF28-37B987F6534A}" sibTransId="{E98CD53C-A317-45F5-B3B4-3A72BF57230C}"/>
    <dgm:cxn modelId="{DF16559B-9B5B-4653-9FEF-826F96B522B6}" type="presOf" srcId="{B87F1004-0881-4BD7-978A-DDADF199289A}" destId="{351D440C-7D42-4EC5-B044-CE0CCB77B4DB}" srcOrd="0" destOrd="0" presId="urn:microsoft.com/office/officeart/2005/8/layout/process2"/>
    <dgm:cxn modelId="{DB4412B5-4C17-4312-BDF6-69BF9B637DB3}" type="presOf" srcId="{FCFF48DC-6F09-46BB-9237-6A35977FE217}" destId="{788D5EE9-4095-4F6B-B36B-B7E95EC442D8}" srcOrd="0" destOrd="0" presId="urn:microsoft.com/office/officeart/2005/8/layout/process2"/>
    <dgm:cxn modelId="{6F8C42B5-14CD-4BB8-94E8-3ABB7B24592C}" type="presOf" srcId="{813542A2-0095-4473-871D-264A652EDFBC}" destId="{24E2AB96-35FF-4BF5-9CB2-076F47CFD089}" srcOrd="1" destOrd="0" presId="urn:microsoft.com/office/officeart/2005/8/layout/process2"/>
    <dgm:cxn modelId="{E38700B6-A077-4493-8A9E-7551B6447C0A}" type="presOf" srcId="{37B76866-F919-4C5F-B471-8C88DC453E44}" destId="{6CB73DC4-21C4-4B00-8AB8-C59D7D443E82}" srcOrd="0" destOrd="0" presId="urn:microsoft.com/office/officeart/2005/8/layout/process2"/>
    <dgm:cxn modelId="{9CD258C1-D4E3-43AE-A953-1D311AEA1C08}" type="presOf" srcId="{5B70888C-717D-4A34-BFC3-747C7E162181}" destId="{773F3B61-0BB7-4172-BEFB-52C52AAB0BD6}" srcOrd="0" destOrd="0" presId="urn:microsoft.com/office/officeart/2005/8/layout/process2"/>
    <dgm:cxn modelId="{DBE194E5-8590-4189-BD74-015473645352}" type="presOf" srcId="{E98CD53C-A317-45F5-B3B4-3A72BF57230C}" destId="{CED41A2D-A64B-4772-9800-BDE2D7766516}" srcOrd="1" destOrd="0" presId="urn:microsoft.com/office/officeart/2005/8/layout/process2"/>
    <dgm:cxn modelId="{534FC3E5-3CDE-49A8-8419-BABE8ECE24A5}" type="presOf" srcId="{F3D87884-34C0-4714-86C4-DA9DFA0D35A2}" destId="{0D1B6A0C-EEEF-49C4-8931-464753FB9765}" srcOrd="0" destOrd="0" presId="urn:microsoft.com/office/officeart/2005/8/layout/process2"/>
    <dgm:cxn modelId="{B83AE9F5-1EE9-47E0-805D-C6CB15A5A2D4}" type="presOf" srcId="{D79ED3B9-9371-4424-B166-AC76FE1E9C72}" destId="{D8BE0195-0620-4E43-AC9C-DBED09FB71CE}" srcOrd="0" destOrd="0" presId="urn:microsoft.com/office/officeart/2005/8/layout/process2"/>
    <dgm:cxn modelId="{362EDA2A-3EA4-4471-9953-F7F0F631B260}" type="presParOf" srcId="{0D1B6A0C-EEEF-49C4-8931-464753FB9765}" destId="{6CB73DC4-21C4-4B00-8AB8-C59D7D443E82}" srcOrd="0" destOrd="0" presId="urn:microsoft.com/office/officeart/2005/8/layout/process2"/>
    <dgm:cxn modelId="{7B355724-7D69-48E8-8166-0619924CFAF1}" type="presParOf" srcId="{0D1B6A0C-EEEF-49C4-8931-464753FB9765}" destId="{431A11C6-1834-4BC8-96B9-A9DB81F420FB}" srcOrd="1" destOrd="0" presId="urn:microsoft.com/office/officeart/2005/8/layout/process2"/>
    <dgm:cxn modelId="{F5A045F4-52B8-419B-A964-386707856884}" type="presParOf" srcId="{431A11C6-1834-4BC8-96B9-A9DB81F420FB}" destId="{24E2AB96-35FF-4BF5-9CB2-076F47CFD089}" srcOrd="0" destOrd="0" presId="urn:microsoft.com/office/officeart/2005/8/layout/process2"/>
    <dgm:cxn modelId="{B80880DF-B5C4-4599-A4BF-97E92EC89AE2}" type="presParOf" srcId="{0D1B6A0C-EEEF-49C4-8931-464753FB9765}" destId="{8293E54F-4E9A-4B67-8639-B1CDAA88E5B0}" srcOrd="2" destOrd="0" presId="urn:microsoft.com/office/officeart/2005/8/layout/process2"/>
    <dgm:cxn modelId="{A22FA31D-3AAD-42D6-8F38-42E87C8DBE31}" type="presParOf" srcId="{0D1B6A0C-EEEF-49C4-8931-464753FB9765}" destId="{351D440C-7D42-4EC5-B044-CE0CCB77B4DB}" srcOrd="3" destOrd="0" presId="urn:microsoft.com/office/officeart/2005/8/layout/process2"/>
    <dgm:cxn modelId="{5AC287A9-9007-441D-B973-3166D65FCE70}" type="presParOf" srcId="{351D440C-7D42-4EC5-B044-CE0CCB77B4DB}" destId="{A16E58F3-4F11-4FE6-8587-7D11352C6A52}" srcOrd="0" destOrd="0" presId="urn:microsoft.com/office/officeart/2005/8/layout/process2"/>
    <dgm:cxn modelId="{18443758-C493-4856-8690-66A6D355BB88}" type="presParOf" srcId="{0D1B6A0C-EEEF-49C4-8931-464753FB9765}" destId="{773F3B61-0BB7-4172-BEFB-52C52AAB0BD6}" srcOrd="4" destOrd="0" presId="urn:microsoft.com/office/officeart/2005/8/layout/process2"/>
    <dgm:cxn modelId="{DF7945E6-F7C5-4EB8-BE57-29FC7DE8256D}" type="presParOf" srcId="{0D1B6A0C-EEEF-49C4-8931-464753FB9765}" destId="{AA77F73E-BA2A-4BAE-9788-B05686152684}" srcOrd="5" destOrd="0" presId="urn:microsoft.com/office/officeart/2005/8/layout/process2"/>
    <dgm:cxn modelId="{17DF5F8D-A5AE-46F5-A9B8-7107429D5F5E}" type="presParOf" srcId="{AA77F73E-BA2A-4BAE-9788-B05686152684}" destId="{CED41A2D-A64B-4772-9800-BDE2D7766516}" srcOrd="0" destOrd="0" presId="urn:microsoft.com/office/officeart/2005/8/layout/process2"/>
    <dgm:cxn modelId="{0A402C98-3C79-43F0-99E8-CF02B179F11F}" type="presParOf" srcId="{0D1B6A0C-EEEF-49C4-8931-464753FB9765}" destId="{788D5EE9-4095-4F6B-B36B-B7E95EC442D8}" srcOrd="6" destOrd="0" presId="urn:microsoft.com/office/officeart/2005/8/layout/process2"/>
    <dgm:cxn modelId="{68FD8320-3AA9-4860-A205-927104E07C4E}" type="presParOf" srcId="{0D1B6A0C-EEEF-49C4-8931-464753FB9765}" destId="{D8BE0195-0620-4E43-AC9C-DBED09FB71CE}" srcOrd="7" destOrd="0" presId="urn:microsoft.com/office/officeart/2005/8/layout/process2"/>
    <dgm:cxn modelId="{1C75A3D2-9305-4311-B6E1-F48338D35D39}" type="presParOf" srcId="{D8BE0195-0620-4E43-AC9C-DBED09FB71CE}" destId="{E277F3A1-3F5B-41AB-A139-4E1380EB7F7B}" srcOrd="0" destOrd="0" presId="urn:microsoft.com/office/officeart/2005/8/layout/process2"/>
    <dgm:cxn modelId="{3247B887-A18D-4A42-9AE9-AAAC23C16ECE}" type="presParOf" srcId="{0D1B6A0C-EEEF-49C4-8931-464753FB9765}" destId="{09D417C7-E985-423D-A2A7-88A3D1E25310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B73DC4-21C4-4B00-8AB8-C59D7D443E82}">
      <dsp:nvSpPr>
        <dsp:cNvPr id="0" name=""/>
        <dsp:cNvSpPr/>
      </dsp:nvSpPr>
      <dsp:spPr>
        <a:xfrm>
          <a:off x="1647478" y="651"/>
          <a:ext cx="2039042" cy="761813"/>
        </a:xfrm>
        <a:prstGeom prst="roundRect">
          <a:avLst>
            <a:gd name="adj" fmla="val 10000"/>
          </a:avLst>
        </a:prstGeom>
        <a:solidFill>
          <a:srgbClr val="002060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Különálló Hálózatok a Biztonság Érdekébe</a:t>
          </a:r>
          <a:endParaRPr lang="en-US" sz="1400" kern="1200" dirty="0"/>
        </a:p>
      </dsp:txBody>
      <dsp:txXfrm>
        <a:off x="1669791" y="22964"/>
        <a:ext cx="1994416" cy="717187"/>
      </dsp:txXfrm>
    </dsp:sp>
    <dsp:sp modelId="{431A11C6-1834-4BC8-96B9-A9DB81F420FB}">
      <dsp:nvSpPr>
        <dsp:cNvPr id="0" name=""/>
        <dsp:cNvSpPr/>
      </dsp:nvSpPr>
      <dsp:spPr>
        <a:xfrm rot="5400000">
          <a:off x="2524159" y="781510"/>
          <a:ext cx="285680" cy="342816"/>
        </a:xfrm>
        <a:prstGeom prst="rightArrow">
          <a:avLst>
            <a:gd name="adj1" fmla="val 60000"/>
            <a:gd name="adj2" fmla="val 50000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564154" y="810078"/>
        <a:ext cx="205690" cy="199976"/>
      </dsp:txXfrm>
    </dsp:sp>
    <dsp:sp modelId="{8293E54F-4E9A-4B67-8639-B1CDAA88E5B0}">
      <dsp:nvSpPr>
        <dsp:cNvPr id="0" name=""/>
        <dsp:cNvSpPr/>
      </dsp:nvSpPr>
      <dsp:spPr>
        <a:xfrm>
          <a:off x="1647478" y="1143371"/>
          <a:ext cx="2039042" cy="761813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Privát Hálózatok</a:t>
          </a:r>
          <a:endParaRPr lang="en-US" sz="1400" kern="1200" dirty="0"/>
        </a:p>
      </dsp:txBody>
      <dsp:txXfrm>
        <a:off x="1669791" y="1165684"/>
        <a:ext cx="1994416" cy="717187"/>
      </dsp:txXfrm>
    </dsp:sp>
    <dsp:sp modelId="{351D440C-7D42-4EC5-B044-CE0CCB77B4DB}">
      <dsp:nvSpPr>
        <dsp:cNvPr id="0" name=""/>
        <dsp:cNvSpPr/>
      </dsp:nvSpPr>
      <dsp:spPr>
        <a:xfrm rot="5400000">
          <a:off x="2524159" y="1924231"/>
          <a:ext cx="285680" cy="342816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564154" y="1952799"/>
        <a:ext cx="205690" cy="199976"/>
      </dsp:txXfrm>
    </dsp:sp>
    <dsp:sp modelId="{773F3B61-0BB7-4172-BEFB-52C52AAB0BD6}">
      <dsp:nvSpPr>
        <dsp:cNvPr id="0" name=""/>
        <dsp:cNvSpPr/>
      </dsp:nvSpPr>
      <dsp:spPr>
        <a:xfrm>
          <a:off x="1647478" y="2286092"/>
          <a:ext cx="2039042" cy="761813"/>
        </a:xfrm>
        <a:prstGeom prst="roundRect">
          <a:avLst>
            <a:gd name="adj" fmla="val 10000"/>
          </a:avLst>
        </a:prstGeom>
        <a:solidFill>
          <a:srgbClr val="002060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/>
            <a:t>Stabil és Gyors Kapcsolat</a:t>
          </a:r>
          <a:endParaRPr lang="en-US" sz="1400" kern="1200"/>
        </a:p>
      </dsp:txBody>
      <dsp:txXfrm>
        <a:off x="1669791" y="2308405"/>
        <a:ext cx="1994416" cy="717187"/>
      </dsp:txXfrm>
    </dsp:sp>
    <dsp:sp modelId="{AA77F73E-BA2A-4BAE-9788-B05686152684}">
      <dsp:nvSpPr>
        <dsp:cNvPr id="0" name=""/>
        <dsp:cNvSpPr/>
      </dsp:nvSpPr>
      <dsp:spPr>
        <a:xfrm rot="5400000">
          <a:off x="2524159" y="3066951"/>
          <a:ext cx="285680" cy="342816"/>
        </a:xfrm>
        <a:prstGeom prst="rightArrow">
          <a:avLst>
            <a:gd name="adj1" fmla="val 60000"/>
            <a:gd name="adj2" fmla="val 50000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564154" y="3095519"/>
        <a:ext cx="205690" cy="199976"/>
      </dsp:txXfrm>
    </dsp:sp>
    <dsp:sp modelId="{788D5EE9-4095-4F6B-B36B-B7E95EC442D8}">
      <dsp:nvSpPr>
        <dsp:cNvPr id="0" name=""/>
        <dsp:cNvSpPr/>
      </dsp:nvSpPr>
      <dsp:spPr>
        <a:xfrm>
          <a:off x="1647478" y="3428813"/>
          <a:ext cx="2039042" cy="761813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A Rendőrkapitányság Minden Eszközének Gyors és Zavartalan Működése</a:t>
          </a:r>
          <a:endParaRPr lang="en-US" sz="1400" kern="1200" dirty="0"/>
        </a:p>
      </dsp:txBody>
      <dsp:txXfrm>
        <a:off x="1669791" y="3451126"/>
        <a:ext cx="1994416" cy="717187"/>
      </dsp:txXfrm>
    </dsp:sp>
    <dsp:sp modelId="{D8BE0195-0620-4E43-AC9C-DBED09FB71CE}">
      <dsp:nvSpPr>
        <dsp:cNvPr id="0" name=""/>
        <dsp:cNvSpPr/>
      </dsp:nvSpPr>
      <dsp:spPr>
        <a:xfrm rot="5400000">
          <a:off x="2524159" y="4209672"/>
          <a:ext cx="285680" cy="342816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564154" y="4238240"/>
        <a:ext cx="205690" cy="199976"/>
      </dsp:txXfrm>
    </dsp:sp>
    <dsp:sp modelId="{09D417C7-E985-423D-A2A7-88A3D1E25310}">
      <dsp:nvSpPr>
        <dsp:cNvPr id="0" name=""/>
        <dsp:cNvSpPr/>
      </dsp:nvSpPr>
      <dsp:spPr>
        <a:xfrm>
          <a:off x="1647478" y="4571534"/>
          <a:ext cx="2039042" cy="761813"/>
        </a:xfrm>
        <a:prstGeom prst="roundRect">
          <a:avLst>
            <a:gd name="adj" fmla="val 10000"/>
          </a:avLst>
        </a:prstGeom>
        <a:solidFill>
          <a:srgbClr val="002060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/>
            <a:t>Adatbiztonság</a:t>
          </a:r>
          <a:endParaRPr lang="en-US" sz="1400" kern="1200"/>
        </a:p>
      </dsp:txBody>
      <dsp:txXfrm>
        <a:off x="1669791" y="4593847"/>
        <a:ext cx="1994416" cy="7171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100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123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24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19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35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546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469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771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63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09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02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1/13/2026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6936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69544AB-4770-4210-ABAD-B88756DB1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448D61-FD92-4997-B065-204334124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555A4C0-F746-4932-ABD3-024F4B231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0"/>
            <a:ext cx="10668000" cy="533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2286000" y="2067174"/>
            <a:ext cx="7619999" cy="18833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hu-HU" dirty="0"/>
              <a:t>Miami Metro </a:t>
            </a:r>
            <a:r>
              <a:rPr lang="hu-HU" dirty="0" err="1"/>
              <a:t>Pd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286000" y="4290868"/>
            <a:ext cx="7619999" cy="10431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hu-HU" dirty="0">
                <a:latin typeface="Batang"/>
                <a:ea typeface="Batang"/>
              </a:rPr>
              <a:t>Rendőrkapitányság IT-Infrastruktúrája:</a:t>
            </a:r>
          </a:p>
          <a:p>
            <a:pPr algn="ctr"/>
            <a:r>
              <a:rPr lang="hu-HU" dirty="0">
                <a:latin typeface="Batang"/>
                <a:ea typeface="Batang"/>
              </a:rPr>
              <a:t>Gyakorlatban Megvalósított Projekt.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51A8F8-7445-4C49-926D-816D68765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10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zövegdoboz 3">
            <a:extLst>
              <a:ext uri="{FF2B5EF4-FFF2-40B4-BE49-F238E27FC236}">
                <a16:creationId xmlns:a16="http://schemas.microsoft.com/office/drawing/2014/main" id="{5E61A1BE-67E4-1644-2158-6587CCF422FF}"/>
              </a:ext>
            </a:extLst>
          </p:cNvPr>
          <p:cNvSpPr txBox="1"/>
          <p:nvPr/>
        </p:nvSpPr>
        <p:spPr>
          <a:xfrm>
            <a:off x="1170378" y="1070060"/>
            <a:ext cx="347688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hu-HU" dirty="0"/>
              <a:t>Projektben Lévő Résztvevők:</a:t>
            </a:r>
          </a:p>
          <a:p>
            <a:pPr algn="ctr"/>
            <a:r>
              <a:rPr lang="hu-HU" dirty="0"/>
              <a:t>Katona Zoltán Bence</a:t>
            </a:r>
          </a:p>
          <a:p>
            <a:pPr algn="ctr"/>
            <a:r>
              <a:rPr lang="hu-HU"/>
              <a:t>Czifra Péter</a:t>
            </a:r>
            <a:endParaRPr lang="hu-HU" dirty="0"/>
          </a:p>
          <a:p>
            <a:pPr algn="ctr"/>
            <a:r>
              <a:rPr lang="hu-HU" dirty="0"/>
              <a:t>László Róbert</a:t>
            </a:r>
          </a:p>
          <a:p>
            <a:endParaRPr lang="hu-HU" dirty="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BD80F3DC-0049-40DC-AF56-A19311F43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246" y="299488"/>
            <a:ext cx="3000375" cy="4495800"/>
          </a:xfrm>
          <a:prstGeom prst="rect">
            <a:avLst/>
          </a:prstGeom>
          <a:scene3d>
            <a:camera prst="orthographicFront"/>
            <a:lightRig rig="morning" dir="t"/>
          </a:scene3d>
        </p:spPr>
      </p:pic>
    </p:spTree>
    <p:extLst>
      <p:ext uri="{BB962C8B-B14F-4D97-AF65-F5344CB8AC3E}">
        <p14:creationId xmlns:p14="http://schemas.microsoft.com/office/powerpoint/2010/main" val="4266748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BEEEDF8-22C8-41B2-8927-4E4618E49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SW Configok: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19036F0-9989-460F-BA4D-52DC8A74D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F34734D-F67F-45D6-BD04-04EAB5613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113" y="809779"/>
            <a:ext cx="3364376" cy="5238441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DEB6EF1-57E2-4F19-B174-291D30A37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512" y="857558"/>
            <a:ext cx="3578710" cy="5238441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919FA9E0-F04D-4622-9E66-1092C5DC79B2}"/>
              </a:ext>
            </a:extLst>
          </p:cNvPr>
          <p:cNvSpPr txBox="1"/>
          <p:nvPr/>
        </p:nvSpPr>
        <p:spPr>
          <a:xfrm>
            <a:off x="2209113" y="6045260"/>
            <a:ext cx="67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SW1: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2FD17CE6-DA25-4D5E-8037-EA0AAC1C4515}"/>
              </a:ext>
            </a:extLst>
          </p:cNvPr>
          <p:cNvSpPr txBox="1"/>
          <p:nvPr/>
        </p:nvSpPr>
        <p:spPr>
          <a:xfrm>
            <a:off x="6618512" y="6096000"/>
            <a:ext cx="67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SW2:</a:t>
            </a:r>
          </a:p>
        </p:txBody>
      </p:sp>
    </p:spTree>
    <p:extLst>
      <p:ext uri="{BB962C8B-B14F-4D97-AF65-F5344CB8AC3E}">
        <p14:creationId xmlns:p14="http://schemas.microsoft.com/office/powerpoint/2010/main" val="4103816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BEEEDF8-22C8-41B2-8927-4E4618E49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Wifi GUI configok: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2F9E19AD-59A3-408F-956F-F3CFBE245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145" y="1376039"/>
            <a:ext cx="9745708" cy="5481961"/>
          </a:xfr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0DFA5828-1CBD-4A2C-A6DC-80113B2AD1BE}"/>
              </a:ext>
            </a:extLst>
          </p:cNvPr>
          <p:cNvSpPr txBox="1"/>
          <p:nvPr/>
        </p:nvSpPr>
        <p:spPr>
          <a:xfrm>
            <a:off x="5042516" y="729708"/>
            <a:ext cx="2106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WIFI WAN </a:t>
            </a:r>
            <a:r>
              <a:rPr lang="hu-HU" dirty="0" err="1"/>
              <a:t>portján</a:t>
            </a:r>
            <a:r>
              <a:rPr lang="hu-HU" dirty="0"/>
              <a:t> létrehozott hálózat:</a:t>
            </a:r>
          </a:p>
        </p:txBody>
      </p:sp>
    </p:spTree>
    <p:extLst>
      <p:ext uri="{BB962C8B-B14F-4D97-AF65-F5344CB8AC3E}">
        <p14:creationId xmlns:p14="http://schemas.microsoft.com/office/powerpoint/2010/main" val="2826730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EFC71F1-48C1-45F1-B8B6-57F05310C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Wifi LAN része: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D5927F03-2625-473F-A60C-A65C8359B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5116" y="1242875"/>
            <a:ext cx="9981768" cy="56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56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D158D1A-D23C-4947-8511-57BFCFEA4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Wifi </a:t>
            </a:r>
            <a:r>
              <a:rPr lang="hu-HU" dirty="0" err="1"/>
              <a:t>wireless</a:t>
            </a:r>
            <a:r>
              <a:rPr lang="hu-HU" dirty="0"/>
              <a:t> </a:t>
            </a:r>
            <a:r>
              <a:rPr lang="hu-HU" dirty="0" err="1"/>
              <a:t>settings</a:t>
            </a:r>
            <a:r>
              <a:rPr lang="hu-HU" dirty="0"/>
              <a:t>: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F2D0CCBD-F79E-4708-9058-3EE7CBF26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3231" y="1409515"/>
            <a:ext cx="9685538" cy="544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69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3D97A45-97B0-4EFA-BB0B-D49EB03ED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513"/>
            <a:ext cx="9238434" cy="857559"/>
          </a:xfrm>
        </p:spPr>
        <p:txBody>
          <a:bodyPr/>
          <a:lstStyle/>
          <a:p>
            <a:r>
              <a:rPr lang="hu-HU" dirty="0"/>
              <a:t>Wifi </a:t>
            </a:r>
            <a:r>
              <a:rPr lang="hu-HU" dirty="0" err="1"/>
              <a:t>wireless</a:t>
            </a:r>
            <a:r>
              <a:rPr lang="hu-HU" dirty="0"/>
              <a:t> </a:t>
            </a:r>
            <a:r>
              <a:rPr lang="hu-HU" dirty="0" err="1"/>
              <a:t>security</a:t>
            </a:r>
            <a:r>
              <a:rPr lang="hu-HU" dirty="0"/>
              <a:t>: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75814EFB-B820-43F0-B2EA-1F316D1FE2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4717" y="1420427"/>
            <a:ext cx="9622565" cy="541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45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E79B4F6-1FAE-4199-993B-84068C0D3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Wifi DHCP beállítások: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21194CC-7153-4C25-A0D9-DF96F8AD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21F91CD-333E-4002-8324-0DFAED974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132" y="1322774"/>
            <a:ext cx="9839735" cy="553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943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55A4649-A8F3-4E03-B016-A89FF2F3E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Wifi DHCP kliensek listája: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0C9489F-C509-414B-A37C-1643DE066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F705013-C7D8-4F59-9948-CD56D94D5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770" y="1189608"/>
            <a:ext cx="10076459" cy="566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79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C1CDF7-D2F9-4853-AD06-FB44903D8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GRE </a:t>
            </a:r>
            <a:r>
              <a:rPr lang="hu-HU" dirty="0" err="1"/>
              <a:t>Tunnel</a:t>
            </a:r>
            <a:r>
              <a:rPr lang="hu-HU" dirty="0"/>
              <a:t>: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D8A72F6F-18C9-4180-A053-8DDA71A1D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5935" y="2223856"/>
            <a:ext cx="4422848" cy="38100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ADBC5E15-CC62-4C81-85DC-79E8C0E01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239" y="2112885"/>
            <a:ext cx="4368826" cy="1827828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808ADECA-2A3D-4BDD-8163-456E5AA5E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239" y="4815679"/>
            <a:ext cx="3791148" cy="121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79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CC0FC3-D79F-4C0B-9779-3647A1C2F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Portsec</a:t>
            </a:r>
            <a:r>
              <a:rPr lang="hu-HU" dirty="0"/>
              <a:t>: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B5524A45-BF05-41D3-B103-079D188A4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2055" y="2002555"/>
            <a:ext cx="3885786" cy="38100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E2299CF8-A78A-4A48-A565-D658E0F36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71437"/>
            <a:ext cx="3522601" cy="344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13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50ADB79-D511-8128-D94E-ADD5EE35B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Mit gondolunk a projektről?</a:t>
            </a:r>
          </a:p>
        </p:txBody>
      </p:sp>
      <p:sp>
        <p:nvSpPr>
          <p:cNvPr id="8" name="Nyíl: sávnyíl 7">
            <a:extLst>
              <a:ext uri="{FF2B5EF4-FFF2-40B4-BE49-F238E27FC236}">
                <a16:creationId xmlns:a16="http://schemas.microsoft.com/office/drawing/2014/main" id="{3A869C1C-AFC5-B532-9F62-DBF554D8182C}"/>
              </a:ext>
            </a:extLst>
          </p:cNvPr>
          <p:cNvSpPr/>
          <p:nvPr/>
        </p:nvSpPr>
        <p:spPr>
          <a:xfrm>
            <a:off x="331229" y="2622232"/>
            <a:ext cx="2898256" cy="1090296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9" name="Nyíl: sávnyíl 8">
            <a:extLst>
              <a:ext uri="{FF2B5EF4-FFF2-40B4-BE49-F238E27FC236}">
                <a16:creationId xmlns:a16="http://schemas.microsoft.com/office/drawing/2014/main" id="{1CE0E141-F981-2187-6868-15CC0F529632}"/>
              </a:ext>
            </a:extLst>
          </p:cNvPr>
          <p:cNvSpPr/>
          <p:nvPr/>
        </p:nvSpPr>
        <p:spPr>
          <a:xfrm>
            <a:off x="2948533" y="2622232"/>
            <a:ext cx="2898256" cy="1090296"/>
          </a:xfrm>
          <a:prstGeom prst="chevr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Kihívások:</a:t>
            </a:r>
          </a:p>
        </p:txBody>
      </p:sp>
      <p:sp>
        <p:nvSpPr>
          <p:cNvPr id="10" name="Nyíl: sávnyíl 9">
            <a:extLst>
              <a:ext uri="{FF2B5EF4-FFF2-40B4-BE49-F238E27FC236}">
                <a16:creationId xmlns:a16="http://schemas.microsoft.com/office/drawing/2014/main" id="{AC03D677-AD35-E32A-F969-2B0B2C4CC65B}"/>
              </a:ext>
            </a:extLst>
          </p:cNvPr>
          <p:cNvSpPr/>
          <p:nvPr/>
        </p:nvSpPr>
        <p:spPr>
          <a:xfrm>
            <a:off x="5576881" y="2622232"/>
            <a:ext cx="2898256" cy="1090296"/>
          </a:xfrm>
          <a:prstGeom prst="chevron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11" name="Nyíl: sávnyíl 10">
            <a:extLst>
              <a:ext uri="{FF2B5EF4-FFF2-40B4-BE49-F238E27FC236}">
                <a16:creationId xmlns:a16="http://schemas.microsoft.com/office/drawing/2014/main" id="{99287793-861A-034F-B26B-1496D4CB8EE2}"/>
              </a:ext>
            </a:extLst>
          </p:cNvPr>
          <p:cNvSpPr/>
          <p:nvPr/>
        </p:nvSpPr>
        <p:spPr>
          <a:xfrm>
            <a:off x="8194185" y="2622231"/>
            <a:ext cx="2898256" cy="1090296"/>
          </a:xfrm>
          <a:prstGeom prst="chevron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AE026D30-E930-1236-FAC1-FB3BB54D76F4}"/>
              </a:ext>
            </a:extLst>
          </p:cNvPr>
          <p:cNvSpPr txBox="1"/>
          <p:nvPr/>
        </p:nvSpPr>
        <p:spPr>
          <a:xfrm>
            <a:off x="852868" y="298656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dirty="0"/>
              <a:t>Tapasztalataink: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677ADD1D-B64D-1C5C-176F-D7369FC6BC87}"/>
              </a:ext>
            </a:extLst>
          </p:cNvPr>
          <p:cNvSpPr txBox="1"/>
          <p:nvPr/>
        </p:nvSpPr>
        <p:spPr>
          <a:xfrm>
            <a:off x="6370611" y="299206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dirty="0"/>
              <a:t>Tanulságok: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4F3D3892-2775-6E4A-8285-958B98465F2D}"/>
              </a:ext>
            </a:extLst>
          </p:cNvPr>
          <p:cNvSpPr txBox="1"/>
          <p:nvPr/>
        </p:nvSpPr>
        <p:spPr>
          <a:xfrm>
            <a:off x="8959725" y="2989312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dirty="0"/>
              <a:t>Pozitívumok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E7A212C2-1BAE-5890-D325-B998BB96D0D6}"/>
              </a:ext>
            </a:extLst>
          </p:cNvPr>
          <p:cNvSpPr/>
          <p:nvPr/>
        </p:nvSpPr>
        <p:spPr>
          <a:xfrm>
            <a:off x="328583" y="3709883"/>
            <a:ext cx="2383034" cy="22357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CFAA2C5D-291A-6CF5-ADB4-C213891DBBC3}"/>
              </a:ext>
            </a:extLst>
          </p:cNvPr>
          <p:cNvSpPr/>
          <p:nvPr/>
        </p:nvSpPr>
        <p:spPr>
          <a:xfrm>
            <a:off x="2944096" y="3709883"/>
            <a:ext cx="2372737" cy="223579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CF0E661E-B970-C0D1-016A-E8A7A0890F66}"/>
              </a:ext>
            </a:extLst>
          </p:cNvPr>
          <p:cNvSpPr/>
          <p:nvPr/>
        </p:nvSpPr>
        <p:spPr>
          <a:xfrm>
            <a:off x="5580204" y="3709883"/>
            <a:ext cx="2372737" cy="223579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6FD0E905-415E-4B38-F3DD-CB407598FCDF}"/>
              </a:ext>
            </a:extLst>
          </p:cNvPr>
          <p:cNvSpPr/>
          <p:nvPr/>
        </p:nvSpPr>
        <p:spPr>
          <a:xfrm>
            <a:off x="8195718" y="3709882"/>
            <a:ext cx="2352143" cy="2235797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7F5B88A7-D15A-3B3F-8ECC-6C0BE02A81FA}"/>
              </a:ext>
            </a:extLst>
          </p:cNvPr>
          <p:cNvSpPr txBox="1"/>
          <p:nvPr/>
        </p:nvSpPr>
        <p:spPr>
          <a:xfrm>
            <a:off x="304269" y="3951081"/>
            <a:ext cx="274319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/>
              <a:t>Ez a Projekt lehetőséget adott arra hogy a tudásunkat és ismereteinket tovább fejlesszük és vigyük a valódi világba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5154FCDD-3512-0BA0-2D08-68C2F985B4E7}"/>
              </a:ext>
            </a:extLst>
          </p:cNvPr>
          <p:cNvSpPr txBox="1"/>
          <p:nvPr/>
        </p:nvSpPr>
        <p:spPr>
          <a:xfrm>
            <a:off x="2950815" y="3895662"/>
            <a:ext cx="27431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/>
              <a:t>Ezek nagyon sokat segítettek a probléma felismerési tudásunkba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F04EA059-431A-28FF-E15B-F568680C1F1F}"/>
              </a:ext>
            </a:extLst>
          </p:cNvPr>
          <p:cNvSpPr txBox="1"/>
          <p:nvPr/>
        </p:nvSpPr>
        <p:spPr>
          <a:xfrm>
            <a:off x="5572618" y="3892802"/>
            <a:ext cx="250636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/>
              <a:t>A mi csapatunkba a jó hangulat és az összefogás a projekt megoldása közepén kiálló volt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5216BE9D-AC13-8929-8100-F605C09BC44F}"/>
              </a:ext>
            </a:extLst>
          </p:cNvPr>
          <p:cNvSpPr txBox="1"/>
          <p:nvPr/>
        </p:nvSpPr>
        <p:spPr>
          <a:xfrm>
            <a:off x="8198568" y="3716890"/>
            <a:ext cx="245487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dirty="0"/>
              <a:t>Ez a munka minket megtanított hogy milyen lesz egy professzionális munka elvégzés ha nagyobb projektekben vennénk részt a jövőbe egy cégnél</a:t>
            </a:r>
          </a:p>
        </p:txBody>
      </p:sp>
    </p:spTree>
    <p:extLst>
      <p:ext uri="{BB962C8B-B14F-4D97-AF65-F5344CB8AC3E}">
        <p14:creationId xmlns:p14="http://schemas.microsoft.com/office/powerpoint/2010/main" val="3030234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C8B38D4-9D92-4608-A16B-260E8CC21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1A94AE6-0978-4A09-B78E-D60AC4842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3411"/>
            <a:ext cx="4629606" cy="4629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1BAD598-BBB7-7CE5-CDAC-522BD9A2E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828" y="2286000"/>
            <a:ext cx="3643951" cy="2286000"/>
          </a:xfrm>
        </p:spPr>
        <p:txBody>
          <a:bodyPr anchor="ctr">
            <a:normAutofit/>
          </a:bodyPr>
          <a:lstStyle/>
          <a:p>
            <a:pPr algn="ctr"/>
            <a:r>
              <a:rPr lang="hu-HU" dirty="0">
                <a:solidFill>
                  <a:schemeClr val="bg1"/>
                </a:solidFill>
              </a:rPr>
              <a:t>A </a:t>
            </a:r>
            <a:r>
              <a:rPr lang="hu-HU" dirty="0" err="1">
                <a:solidFill>
                  <a:schemeClr val="bg1"/>
                </a:solidFill>
              </a:rPr>
              <a:t>Projektunk</a:t>
            </a:r>
            <a:r>
              <a:rPr lang="hu-HU" dirty="0">
                <a:solidFill>
                  <a:schemeClr val="bg1"/>
                </a:solidFill>
              </a:rPr>
              <a:t> Célja</a:t>
            </a:r>
          </a:p>
        </p:txBody>
      </p:sp>
      <p:graphicFrame>
        <p:nvGraphicFramePr>
          <p:cNvPr id="21" name="Tartalom helye 2">
            <a:extLst>
              <a:ext uri="{FF2B5EF4-FFF2-40B4-BE49-F238E27FC236}">
                <a16:creationId xmlns:a16="http://schemas.microsoft.com/office/drawing/2014/main" id="{1FD203C6-0FE0-5C00-C37C-F90A8981DE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7245899"/>
              </p:ext>
            </p:extLst>
          </p:nvPr>
        </p:nvGraphicFramePr>
        <p:xfrm>
          <a:off x="6096000" y="762001"/>
          <a:ext cx="5334000" cy="5333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9855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0E0E787-6A3F-4579-9E73-AC9FBB0E3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87B812C-3070-452B-83FE-78736A499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3411"/>
            <a:ext cx="4629606" cy="4629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8A73C68-5609-0117-EAC9-6ADE6618E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097740"/>
            <a:ext cx="3810000" cy="158271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110000"/>
              </a:lnSpc>
            </a:pPr>
            <a:r>
              <a:rPr lang="en-US" sz="2400">
                <a:solidFill>
                  <a:schemeClr val="bg1"/>
                </a:solidFill>
              </a:rPr>
              <a:t>Köszönjük szépen a megtisztelő figyelmüket!</a:t>
            </a:r>
          </a:p>
        </p:txBody>
      </p:sp>
      <p:pic>
        <p:nvPicPr>
          <p:cNvPr id="4" name="Tartalom helye 3" descr="A képen fekete, sötétség látható&#10;&#10;Lehet, hogy az AI által létrehozott tartalom helytelen.">
            <a:extLst>
              <a:ext uri="{FF2B5EF4-FFF2-40B4-BE49-F238E27FC236}">
                <a16:creationId xmlns:a16="http://schemas.microsoft.com/office/drawing/2014/main" id="{9C5593F7-33B4-9860-B2AF-B5CA63206D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762052"/>
            <a:ext cx="5345365" cy="533389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1B3B56-501F-42FF-8534-28EF7857B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97080"/>
            <a:ext cx="97115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191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9">
            <a:extLst>
              <a:ext uri="{FF2B5EF4-FFF2-40B4-BE49-F238E27FC236}">
                <a16:creationId xmlns:a16="http://schemas.microsoft.com/office/drawing/2014/main" id="{D7DD8518-4289-43CE-9E36-8E7E0D7DD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8CE07150-DD31-4E9C-A159-096371EC1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2216"/>
            <a:ext cx="10762434" cy="6055783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372A42DF-E0AB-5DC0-DC59-90F4C6B6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" y="-574260"/>
            <a:ext cx="5664755" cy="11410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Hálózati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topológia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40D37D8E-FF72-83E2-CA36-60A2EE374E81}"/>
              </a:ext>
            </a:extLst>
          </p:cNvPr>
          <p:cNvSpPr txBox="1"/>
          <p:nvPr/>
        </p:nvSpPr>
        <p:spPr>
          <a:xfrm>
            <a:off x="6390861" y="0"/>
            <a:ext cx="5801140" cy="566530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SzPct val="85000"/>
            </a:pPr>
            <a:r>
              <a:rPr lang="hu-HU" sz="1100" dirty="0">
                <a:solidFill>
                  <a:schemeClr val="bg1"/>
                </a:solidFill>
              </a:rPr>
              <a:t>Alábbi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hu-HU" sz="1100" dirty="0">
                <a:solidFill>
                  <a:schemeClr val="bg1"/>
                </a:solidFill>
              </a:rPr>
              <a:t>p</a:t>
            </a:r>
            <a:r>
              <a:rPr lang="en-US" sz="1100" dirty="0" err="1">
                <a:solidFill>
                  <a:schemeClr val="bg1"/>
                </a:solidFill>
              </a:rPr>
              <a:t>rotokolokat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használata</a:t>
            </a:r>
            <a:r>
              <a:rPr lang="hu-HU" sz="1100" dirty="0">
                <a:solidFill>
                  <a:schemeClr val="bg1"/>
                </a:solidFill>
              </a:rPr>
              <a:t>m</a:t>
            </a:r>
            <a:r>
              <a:rPr lang="en-US" sz="1100" dirty="0">
                <a:solidFill>
                  <a:schemeClr val="bg1"/>
                </a:solidFill>
              </a:rPr>
              <a:t>: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en-US" sz="1400" dirty="0">
                <a:solidFill>
                  <a:schemeClr val="bg1"/>
                </a:solidFill>
              </a:rPr>
              <a:t>OSPF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en-US" sz="1400" dirty="0">
                <a:solidFill>
                  <a:schemeClr val="bg1"/>
                </a:solidFill>
              </a:rPr>
              <a:t>HSRP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en-US" sz="1400" dirty="0">
                <a:solidFill>
                  <a:schemeClr val="bg1"/>
                </a:solidFill>
              </a:rPr>
              <a:t>ETHERCHANNEL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en-US" sz="1400" dirty="0">
                <a:solidFill>
                  <a:schemeClr val="bg1"/>
                </a:solidFill>
              </a:rPr>
              <a:t>ACL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en-US" sz="1400" dirty="0">
                <a:solidFill>
                  <a:schemeClr val="bg1"/>
                </a:solidFill>
              </a:rPr>
              <a:t>VLAN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en-US" sz="1400" dirty="0">
                <a:solidFill>
                  <a:schemeClr val="bg1"/>
                </a:solidFill>
              </a:rPr>
              <a:t>SSH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en-US" sz="1400" dirty="0">
                <a:solidFill>
                  <a:schemeClr val="bg1"/>
                </a:solidFill>
              </a:rPr>
              <a:t>PORTSEC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en-US" sz="1400" dirty="0">
                <a:solidFill>
                  <a:schemeClr val="bg1"/>
                </a:solidFill>
              </a:rPr>
              <a:t>GRE</a:t>
            </a:r>
            <a:r>
              <a:rPr lang="hu-HU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TUNNEL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en-US" sz="1400" dirty="0">
                <a:solidFill>
                  <a:schemeClr val="bg1"/>
                </a:solidFill>
              </a:rPr>
              <a:t>NAT</a:t>
            </a:r>
            <a:endParaRPr lang="hu-HU" sz="1400" dirty="0">
              <a:solidFill>
                <a:schemeClr val="bg1"/>
              </a:solidFill>
            </a:endParaRP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hu-HU" sz="1400" dirty="0">
                <a:solidFill>
                  <a:schemeClr val="bg1"/>
                </a:solidFill>
              </a:rPr>
              <a:t>PPP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hu-HU" sz="1400" dirty="0" err="1">
                <a:solidFill>
                  <a:schemeClr val="bg1"/>
                </a:solidFill>
              </a:rPr>
              <a:t>Inter</a:t>
            </a:r>
            <a:r>
              <a:rPr lang="hu-HU" sz="1400" dirty="0">
                <a:solidFill>
                  <a:schemeClr val="bg1"/>
                </a:solidFill>
              </a:rPr>
              <a:t> VLAN </a:t>
            </a:r>
            <a:r>
              <a:rPr lang="hu-HU" sz="1400" dirty="0" err="1">
                <a:solidFill>
                  <a:schemeClr val="bg1"/>
                </a:solidFill>
              </a:rPr>
              <a:t>routing</a:t>
            </a:r>
            <a:endParaRPr lang="hu-HU" sz="1400" dirty="0">
              <a:solidFill>
                <a:schemeClr val="bg1"/>
              </a:solidFill>
            </a:endParaRP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r>
              <a:rPr lang="hu-HU" sz="1400" dirty="0">
                <a:solidFill>
                  <a:schemeClr val="bg1"/>
                </a:solidFill>
              </a:rPr>
              <a:t>IPV4,IPV6 Címzés</a:t>
            </a:r>
          </a:p>
          <a:p>
            <a:pPr marL="342900" indent="-342900" algn="r">
              <a:lnSpc>
                <a:spcPct val="120000"/>
              </a:lnSpc>
              <a:spcAft>
                <a:spcPts val="600"/>
              </a:spcAft>
              <a:buSzPct val="85000"/>
              <a:buFont typeface="Calibri"/>
              <a:buChar char="-"/>
            </a:pPr>
            <a:endParaRPr lang="en-US" sz="700" dirty="0">
              <a:solidFill>
                <a:schemeClr val="bg1"/>
              </a:solidFill>
            </a:endParaRPr>
          </a:p>
          <a:p>
            <a:pPr algn="r">
              <a:lnSpc>
                <a:spcPct val="120000"/>
              </a:lnSpc>
              <a:spcAft>
                <a:spcPts val="600"/>
              </a:spcAft>
              <a:buSzPct val="85000"/>
            </a:pPr>
            <a:endParaRPr lang="en-US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113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B23B50-32EE-42C1-828F-4618556F8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8434" cy="857559"/>
          </a:xfrm>
        </p:spPr>
        <p:txBody>
          <a:bodyPr/>
          <a:lstStyle/>
          <a:p>
            <a:r>
              <a:rPr lang="hu-HU" dirty="0"/>
              <a:t>IPV4 táblázat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CB79795-822A-455A-81B5-35ADABF85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485A832-223D-41BB-B5F7-3237178CA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830" y="857559"/>
            <a:ext cx="10488339" cy="600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4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EA0B547-7151-4C6F-8717-832C78509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Vlanok</a:t>
            </a:r>
            <a:r>
              <a:rPr lang="hu-HU" dirty="0"/>
              <a:t>: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04BAE8D8-029C-4061-BD80-D6249FE74D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223" y="2002555"/>
            <a:ext cx="4878011" cy="38100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80B6C2B5-0D25-45C2-B9A7-63C4C745C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315" y="2198247"/>
            <a:ext cx="4740559" cy="361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24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A1E152-EED5-49A6-B90E-317894B41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OSPF: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001EDB5E-F94C-4517-BFC5-E1C07CF95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905" y="2557565"/>
            <a:ext cx="3181794" cy="1228896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10A0534F-793F-4CB3-8DD2-17C076E80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745" y="2557565"/>
            <a:ext cx="3143689" cy="1200318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142EE0D4-8FA0-47EC-9E72-AEA836CB496B}"/>
              </a:ext>
            </a:extLst>
          </p:cNvPr>
          <p:cNvSpPr txBox="1"/>
          <p:nvPr/>
        </p:nvSpPr>
        <p:spPr>
          <a:xfrm>
            <a:off x="376645" y="2079408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R1: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2D0F9B99-7CB5-4E09-BAAD-07E33222FFFE}"/>
              </a:ext>
            </a:extLst>
          </p:cNvPr>
          <p:cNvSpPr txBox="1"/>
          <p:nvPr/>
        </p:nvSpPr>
        <p:spPr>
          <a:xfrm>
            <a:off x="4267384" y="2082830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R2: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AEB892F6-4F8C-4D59-A8A0-0776FD646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1481" y="2986249"/>
            <a:ext cx="2991267" cy="800212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9EBE91CC-BD6A-4D88-8515-D59CA9231E04}"/>
              </a:ext>
            </a:extLst>
          </p:cNvPr>
          <p:cNvSpPr txBox="1"/>
          <p:nvPr/>
        </p:nvSpPr>
        <p:spPr>
          <a:xfrm>
            <a:off x="8206863" y="2082830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R3: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EE71E22B-35E6-4708-9B9E-A77AD87A2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8745" y="4921915"/>
            <a:ext cx="2896004" cy="514422"/>
          </a:xfrm>
          <a:prstGeom prst="rect">
            <a:avLst/>
          </a:prstGeom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478741A7-961B-424D-9164-F9C59889360F}"/>
              </a:ext>
            </a:extLst>
          </p:cNvPr>
          <p:cNvSpPr txBox="1"/>
          <p:nvPr/>
        </p:nvSpPr>
        <p:spPr>
          <a:xfrm>
            <a:off x="4267384" y="4412444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R4:</a:t>
            </a:r>
          </a:p>
        </p:txBody>
      </p:sp>
    </p:spTree>
    <p:extLst>
      <p:ext uri="{BB962C8B-B14F-4D97-AF65-F5344CB8AC3E}">
        <p14:creationId xmlns:p14="http://schemas.microsoft.com/office/powerpoint/2010/main" val="176457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05747FF-9064-4FBC-A838-92FF29431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Etherchannel</a:t>
            </a:r>
            <a:r>
              <a:rPr lang="hu-HU" dirty="0"/>
              <a:t>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3CD5090-3083-4CC5-9178-3F7EBEDEF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</a:t>
            </a:r>
            <a:r>
              <a:rPr lang="en-US" dirty="0" err="1"/>
              <a:t>configoltam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Etherchannelt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alábbikat</a:t>
            </a:r>
            <a:r>
              <a:rPr lang="en-US" dirty="0"/>
              <a:t> </a:t>
            </a:r>
            <a:r>
              <a:rPr lang="en-US" dirty="0" err="1"/>
              <a:t>szerint</a:t>
            </a:r>
            <a:r>
              <a:rPr lang="en-US" dirty="0"/>
              <a:t> SW1 es SW2 </a:t>
            </a:r>
            <a:r>
              <a:rPr lang="en-US" dirty="0" err="1"/>
              <a:t>között</a:t>
            </a:r>
            <a:r>
              <a:rPr lang="en-US" dirty="0"/>
              <a:t>: </a:t>
            </a:r>
            <a:endParaRPr lang="hu-HU" dirty="0"/>
          </a:p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A112863-1549-488D-8EE6-0C2D4E644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556" y="2989937"/>
            <a:ext cx="2340982" cy="1427085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B43F4047-64C4-40D1-BF02-74D01F85A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189" y="1903004"/>
            <a:ext cx="1324160" cy="3600953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7AEE0C7E-CE65-4893-9049-9D2282A79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460" y="2871603"/>
            <a:ext cx="4448796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569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3A80764-32DE-4B64-B023-6131D390E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HSRP: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BC99A490-1FA6-4F0D-85F8-C5F30E9E4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0511" y="2528859"/>
            <a:ext cx="3610479" cy="3057952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AE4FB400-22C2-4797-A7B1-2F604DA9C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957" y="2471701"/>
            <a:ext cx="3629532" cy="3115110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D6B0EDC1-B146-4225-9AFE-BE3BDC6C5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729" y="2233543"/>
            <a:ext cx="1124107" cy="3353268"/>
          </a:xfrm>
          <a:prstGeom prst="rect">
            <a:avLst/>
          </a:prstGeom>
        </p:spPr>
      </p:pic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0C83A73B-575F-4E76-A08F-EA63FDBA6BF9}"/>
              </a:ext>
            </a:extLst>
          </p:cNvPr>
          <p:cNvCxnSpPr/>
          <p:nvPr/>
        </p:nvCxnSpPr>
        <p:spPr>
          <a:xfrm flipV="1">
            <a:off x="6048782" y="3107184"/>
            <a:ext cx="0" cy="1251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8EE33581-E2C0-4FC8-986C-09827BDAC609}"/>
              </a:ext>
            </a:extLst>
          </p:cNvPr>
          <p:cNvCxnSpPr/>
          <p:nvPr/>
        </p:nvCxnSpPr>
        <p:spPr>
          <a:xfrm>
            <a:off x="6096000" y="3107184"/>
            <a:ext cx="0" cy="1251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E41BBF23-79B5-46CA-A053-83C2CE626B11}"/>
              </a:ext>
            </a:extLst>
          </p:cNvPr>
          <p:cNvSpPr txBox="1"/>
          <p:nvPr/>
        </p:nvSpPr>
        <p:spPr>
          <a:xfrm>
            <a:off x="5709586" y="342900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HSRP</a:t>
            </a:r>
          </a:p>
        </p:txBody>
      </p:sp>
    </p:spTree>
    <p:extLst>
      <p:ext uri="{BB962C8B-B14F-4D97-AF65-F5344CB8AC3E}">
        <p14:creationId xmlns:p14="http://schemas.microsoft.com/office/powerpoint/2010/main" val="3241149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BEEEDF8-22C8-41B2-8927-4E4618E49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SSH: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19036F0-9989-460F-BA4D-52DC8A74D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-</a:t>
            </a:r>
            <a:r>
              <a:rPr lang="de-DE" dirty="0" err="1"/>
              <a:t>Állítottam</a:t>
            </a:r>
            <a:r>
              <a:rPr lang="de-DE" dirty="0"/>
              <a:t> </a:t>
            </a:r>
            <a:r>
              <a:rPr lang="de-DE" dirty="0" err="1"/>
              <a:t>egy</a:t>
            </a:r>
            <a:r>
              <a:rPr lang="de-DE" dirty="0"/>
              <a:t> SSH-t </a:t>
            </a:r>
            <a:r>
              <a:rPr lang="de-DE" dirty="0" err="1"/>
              <a:t>minden</a:t>
            </a:r>
            <a:r>
              <a:rPr lang="de-DE" dirty="0"/>
              <a:t> </a:t>
            </a:r>
            <a:r>
              <a:rPr lang="de-DE" dirty="0" err="1"/>
              <a:t>routerre</a:t>
            </a:r>
            <a:r>
              <a:rPr lang="de-DE" dirty="0"/>
              <a:t> </a:t>
            </a:r>
            <a:r>
              <a:rPr lang="de-DE" dirty="0" err="1"/>
              <a:t>és</a:t>
            </a:r>
            <a:r>
              <a:rPr lang="de-DE" dirty="0"/>
              <a:t> </a:t>
            </a:r>
            <a:r>
              <a:rPr lang="de-DE" dirty="0" err="1"/>
              <a:t>switchre</a:t>
            </a:r>
            <a:r>
              <a:rPr lang="de-DE" dirty="0"/>
              <a:t>:</a:t>
            </a:r>
            <a:endParaRPr lang="hu-HU" dirty="0"/>
          </a:p>
          <a:p>
            <a:pPr marL="0" indent="0">
              <a:buNone/>
            </a:pPr>
            <a:r>
              <a:rPr lang="de-DE" dirty="0"/>
              <a:t>Username:</a:t>
            </a:r>
            <a:endParaRPr lang="hu-HU" dirty="0"/>
          </a:p>
          <a:p>
            <a:r>
              <a:rPr lang="de-DE" dirty="0"/>
              <a:t>-</a:t>
            </a:r>
            <a:r>
              <a:rPr lang="de-DE" dirty="0" err="1"/>
              <a:t>admin</a:t>
            </a:r>
            <a:endParaRPr lang="hu-HU" dirty="0"/>
          </a:p>
          <a:p>
            <a:pPr marL="0" indent="0">
              <a:buNone/>
            </a:pPr>
            <a:r>
              <a:rPr lang="de-DE" dirty="0"/>
              <a:t>Password:</a:t>
            </a:r>
            <a:endParaRPr lang="hu-HU" dirty="0"/>
          </a:p>
          <a:p>
            <a:r>
              <a:rPr lang="de-DE" dirty="0"/>
              <a:t>-</a:t>
            </a:r>
            <a:r>
              <a:rPr lang="de-DE" dirty="0" err="1"/>
              <a:t>admin</a:t>
            </a:r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33003367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Earth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243</Words>
  <Application>Microsoft Office PowerPoint</Application>
  <PresentationFormat>Szélesvásznú</PresentationFormat>
  <Paragraphs>66</Paragraphs>
  <Slides>20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20</vt:i4>
      </vt:variant>
    </vt:vector>
  </HeadingPairs>
  <TitlesOfParts>
    <vt:vector size="26" baseType="lpstr">
      <vt:lpstr>Batang</vt:lpstr>
      <vt:lpstr>Arial</vt:lpstr>
      <vt:lpstr>Calibri</vt:lpstr>
      <vt:lpstr>Trade Gothic Next Cond</vt:lpstr>
      <vt:lpstr>Trade Gothic Next Light</vt:lpstr>
      <vt:lpstr>PortalVTI</vt:lpstr>
      <vt:lpstr>Miami Metro Pd</vt:lpstr>
      <vt:lpstr>A Projektunk Célja</vt:lpstr>
      <vt:lpstr>Hálózati topológia</vt:lpstr>
      <vt:lpstr>IPV4 táblázat</vt:lpstr>
      <vt:lpstr>Vlanok:</vt:lpstr>
      <vt:lpstr>OSPF:</vt:lpstr>
      <vt:lpstr>Etherchannel:</vt:lpstr>
      <vt:lpstr>HSRP:</vt:lpstr>
      <vt:lpstr>SSH:</vt:lpstr>
      <vt:lpstr>SW Configok:</vt:lpstr>
      <vt:lpstr>Wifi GUI configok:</vt:lpstr>
      <vt:lpstr>Wifi LAN része:</vt:lpstr>
      <vt:lpstr>Wifi wireless settings:</vt:lpstr>
      <vt:lpstr>Wifi wireless security:</vt:lpstr>
      <vt:lpstr>Wifi DHCP beállítások:</vt:lpstr>
      <vt:lpstr>Wifi DHCP kliensek listája:</vt:lpstr>
      <vt:lpstr>GRE Tunnel:</vt:lpstr>
      <vt:lpstr>Portsec:</vt:lpstr>
      <vt:lpstr>Mit gondolunk a projektről?</vt:lpstr>
      <vt:lpstr>Köszönjük szépen a megtisztelő figyelmüket!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Miami Metro Pd</dc:title>
  <dc:creator>Czifra Péter</dc:creator>
  <cp:lastModifiedBy>Czifra Péter</cp:lastModifiedBy>
  <cp:revision>267</cp:revision>
  <dcterms:created xsi:type="dcterms:W3CDTF">2025-11-06T08:17:46Z</dcterms:created>
  <dcterms:modified xsi:type="dcterms:W3CDTF">2026-01-13T10:20:36Z</dcterms:modified>
</cp:coreProperties>
</file>